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D6109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46" y="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CE71-1429-4995-AA8D-8D8576973312}" type="datetimeFigureOut">
              <a:rPr lang="el-GR" smtClean="0"/>
              <a:pPr/>
              <a:t>17/1/2021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F136-DA20-4EFF-9C00-643D717B01C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CE71-1429-4995-AA8D-8D8576973312}" type="datetimeFigureOut">
              <a:rPr lang="el-GR" smtClean="0"/>
              <a:pPr/>
              <a:t>17/1/2021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F136-DA20-4EFF-9C00-643D717B01C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CE71-1429-4995-AA8D-8D8576973312}" type="datetimeFigureOut">
              <a:rPr lang="el-GR" smtClean="0"/>
              <a:pPr/>
              <a:t>17/1/2021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F136-DA20-4EFF-9C00-643D717B01C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CE71-1429-4995-AA8D-8D8576973312}" type="datetimeFigureOut">
              <a:rPr lang="el-GR" smtClean="0"/>
              <a:pPr/>
              <a:t>17/1/2021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F136-DA20-4EFF-9C00-643D717B01C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CE71-1429-4995-AA8D-8D8576973312}" type="datetimeFigureOut">
              <a:rPr lang="el-GR" smtClean="0"/>
              <a:pPr/>
              <a:t>17/1/2021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F136-DA20-4EFF-9C00-643D717B01C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CE71-1429-4995-AA8D-8D8576973312}" type="datetimeFigureOut">
              <a:rPr lang="el-GR" smtClean="0"/>
              <a:pPr/>
              <a:t>17/1/2021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F136-DA20-4EFF-9C00-643D717B01C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CE71-1429-4995-AA8D-8D8576973312}" type="datetimeFigureOut">
              <a:rPr lang="el-GR" smtClean="0"/>
              <a:pPr/>
              <a:t>17/1/2021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F136-DA20-4EFF-9C00-643D717B01C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CE71-1429-4995-AA8D-8D8576973312}" type="datetimeFigureOut">
              <a:rPr lang="el-GR" smtClean="0"/>
              <a:pPr/>
              <a:t>17/1/2021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F136-DA20-4EFF-9C00-643D717B01C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CE71-1429-4995-AA8D-8D8576973312}" type="datetimeFigureOut">
              <a:rPr lang="el-GR" smtClean="0"/>
              <a:pPr/>
              <a:t>17/1/2021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F136-DA20-4EFF-9C00-643D717B01C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CE71-1429-4995-AA8D-8D8576973312}" type="datetimeFigureOut">
              <a:rPr lang="el-GR" smtClean="0"/>
              <a:pPr/>
              <a:t>17/1/2021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6F136-DA20-4EFF-9C00-643D717B01C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CE71-1429-4995-AA8D-8D8576973312}" type="datetimeFigureOut">
              <a:rPr lang="el-GR" smtClean="0"/>
              <a:pPr/>
              <a:t>17/1/2021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F86F136-DA20-4EFF-9C00-643D717B01C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FA8CE71-1429-4995-AA8D-8D8576973312}" type="datetimeFigureOut">
              <a:rPr lang="el-GR" smtClean="0"/>
              <a:pPr/>
              <a:t>17/1/2021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F86F136-DA20-4EFF-9C00-643D717B01CD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539552" y="908720"/>
            <a:ext cx="7851648" cy="2271714"/>
          </a:xfrm>
        </p:spPr>
        <p:txBody>
          <a:bodyPr/>
          <a:lstStyle/>
          <a:p>
            <a:r>
              <a:rPr lang="el-GR" dirty="0" smtClean="0">
                <a:solidFill>
                  <a:schemeClr val="bg1"/>
                </a:solidFill>
              </a:rPr>
              <a:t>ΟΙ ΘΕΟΙ ΤΟΥ ΟΛΥΜΠΟΥ</a:t>
            </a:r>
            <a:endParaRPr lang="el-G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ΕΡΜΗΣ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ΕΡΜΗΣ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2" name="Θέση περιεχομένου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/>
          <a:lstStyle/>
          <a:p>
            <a:pPr algn="ctr"/>
            <a:r>
              <a:rPr lang="el-GR" dirty="0" smtClean="0">
                <a:solidFill>
                  <a:srgbClr val="FF6600"/>
                </a:solidFill>
              </a:rPr>
              <a:t>ΑΡΗΣ</a:t>
            </a:r>
            <a:endParaRPr lang="el-GR" dirty="0">
              <a:solidFill>
                <a:srgbClr val="FF66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rgbClr val="FF6600"/>
                </a:solidFill>
              </a:rPr>
              <a:t>ΑΡΗΣ</a:t>
            </a:r>
            <a:endParaRPr lang="el-GR" dirty="0">
              <a:solidFill>
                <a:srgbClr val="FF6600"/>
              </a:solidFill>
            </a:endParaRPr>
          </a:p>
        </p:txBody>
      </p:sp>
      <p:sp>
        <p:nvSpPr>
          <p:cNvPr id="2" name="Θέση περιεχομένου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ΠΛΟΥΤΩΝΑΣ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ΠΛΟΥΤΩΝΑΣ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2" name="Θέση περιεχομένου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/>
          <a:lstStyle/>
          <a:p>
            <a:pPr algn="ctr"/>
            <a:r>
              <a:rPr lang="el-GR" dirty="0" smtClean="0">
                <a:solidFill>
                  <a:schemeClr val="bg2">
                    <a:lumMod val="25000"/>
                  </a:schemeClr>
                </a:solidFill>
              </a:rPr>
              <a:t>ΔΙΟΝΥΣΟΣ</a:t>
            </a:r>
            <a:endParaRPr lang="el-G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rgbClr val="6D6109"/>
                </a:solidFill>
              </a:rPr>
              <a:t>ΔΙΟΝΥΣΟΣ</a:t>
            </a:r>
            <a:endParaRPr lang="el-GR" dirty="0">
              <a:solidFill>
                <a:srgbClr val="6D6109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περιεχομένου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43000"/>
          </a:xfrm>
        </p:spPr>
        <p:txBody>
          <a:bodyPr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ΔΙΑΣ</a:t>
            </a:r>
            <a:endParaRPr lang="el-GR" dirty="0">
              <a:solidFill>
                <a:schemeClr val="tx1"/>
              </a:solidFill>
            </a:endParaRPr>
          </a:p>
        </p:txBody>
      </p:sp>
      <p:pic>
        <p:nvPicPr>
          <p:cNvPr id="4" name="3 - Θέση περιεχομένου" descr="διας1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95736" y="1556792"/>
            <a:ext cx="4737138" cy="4314179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διας2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14414" y="1500174"/>
            <a:ext cx="3000396" cy="4572032"/>
          </a:xfrm>
        </p:spPr>
      </p:pic>
      <p:sp>
        <p:nvSpPr>
          <p:cNvPr id="6" name="5 - TextBox"/>
          <p:cNvSpPr txBox="1"/>
          <p:nvPr/>
        </p:nvSpPr>
        <p:spPr>
          <a:xfrm>
            <a:off x="4714876" y="1285860"/>
            <a:ext cx="350046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el-GR" sz="2800" dirty="0"/>
              <a:t>Αρχηγός των θεών και των ανθρώπων</a:t>
            </a:r>
            <a:r>
              <a:rPr lang="el-GR" sz="2800" dirty="0" smtClean="0"/>
              <a:t>.</a:t>
            </a:r>
          </a:p>
          <a:p>
            <a:endParaRPr lang="el-GR" sz="2800" dirty="0" smtClean="0"/>
          </a:p>
          <a:p>
            <a:pPr>
              <a:buBlip>
                <a:blip r:embed="rId3"/>
              </a:buBlip>
            </a:pPr>
            <a:r>
              <a:rPr lang="el-GR" sz="2800" dirty="0" smtClean="0"/>
              <a:t>Θεός </a:t>
            </a:r>
            <a:r>
              <a:rPr lang="el-GR" sz="2800" dirty="0"/>
              <a:t>του </a:t>
            </a:r>
            <a:r>
              <a:rPr lang="el-GR" sz="2800" dirty="0" smtClean="0"/>
              <a:t>ουρανού.</a:t>
            </a:r>
          </a:p>
          <a:p>
            <a:r>
              <a:rPr lang="el-GR" sz="2800" dirty="0" smtClean="0"/>
              <a:t> </a:t>
            </a:r>
          </a:p>
          <a:p>
            <a:pPr>
              <a:buBlip>
                <a:blip r:embed="rId3"/>
              </a:buBlip>
            </a:pPr>
            <a:r>
              <a:rPr lang="el-GR" sz="2800" dirty="0" smtClean="0"/>
              <a:t>Όταν </a:t>
            </a:r>
            <a:r>
              <a:rPr lang="el-GR" sz="2800" dirty="0"/>
              <a:t>θύμωνε έστελνε αστραπές στους θνητούς</a:t>
            </a:r>
            <a:r>
              <a:rPr lang="el-GR" dirty="0"/>
              <a:t>. </a:t>
            </a:r>
          </a:p>
        </p:txBody>
      </p:sp>
      <p:sp>
        <p:nvSpPr>
          <p:cNvPr id="7" name="1 - Τίτλος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ΔΙΑΣ</a:t>
            </a:r>
            <a:endParaRPr lang="el-G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rgbClr val="0070C0"/>
                </a:solidFill>
              </a:rPr>
              <a:t>ΠΟΣΕΙΔΩΝΑΣ</a:t>
            </a:r>
            <a:endParaRPr lang="el-GR" dirty="0">
              <a:solidFill>
                <a:srgbClr val="0070C0"/>
              </a:solidFill>
            </a:endParaRPr>
          </a:p>
        </p:txBody>
      </p:sp>
      <p:pic>
        <p:nvPicPr>
          <p:cNvPr id="4" name="3 - Θέση περιεχομένου" descr="ποσειδωνας1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00298" y="2143116"/>
            <a:ext cx="3857652" cy="4214841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rgbClr val="0070C0"/>
                </a:solidFill>
              </a:rPr>
              <a:t>ΠΟΣΕΙΔΩΝΑΣ</a:t>
            </a:r>
            <a:endParaRPr lang="el-GR" dirty="0">
              <a:solidFill>
                <a:srgbClr val="0070C0"/>
              </a:solidFill>
            </a:endParaRPr>
          </a:p>
        </p:txBody>
      </p:sp>
      <p:pic>
        <p:nvPicPr>
          <p:cNvPr id="5" name="4 - Θέση περιεχομένου" descr="ποσειδωνας2.jpe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433512" y="3037681"/>
            <a:ext cx="2085975" cy="2200275"/>
          </a:xfrm>
        </p:spPr>
      </p:pic>
      <p:sp>
        <p:nvSpPr>
          <p:cNvPr id="2" name="Θέση περιεχομένου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ΑΠΟΛΛΩΝΑΣ</a:t>
            </a:r>
            <a:endParaRPr lang="el-G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περιεχομένου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ΑΠΟΛΛΩΝΑΣ</a:t>
            </a:r>
            <a:endParaRPr lang="el-G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περιεχομένου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ΗΦΑΙΣΤΟΣ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ΗΦΑΙΣΤΟΣ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περιεχομένου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77</TotalTime>
  <Words>39</Words>
  <Application>Microsoft Office PowerPoint</Application>
  <PresentationFormat>On-screen Show (4:3)</PresentationFormat>
  <Paragraphs>22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Ροή</vt:lpstr>
      <vt:lpstr>ΟΙ ΘΕΟΙ ΤΟΥ ΟΛΥΜΠΟΥ</vt:lpstr>
      <vt:lpstr>ΔΙΑΣ</vt:lpstr>
      <vt:lpstr>ΔΙΑΣ</vt:lpstr>
      <vt:lpstr>ΠΟΣΕΙΔΩΝΑΣ</vt:lpstr>
      <vt:lpstr>ΠΟΣΕΙΔΩΝΑΣ</vt:lpstr>
      <vt:lpstr>ΑΠΟΛΛΩΝΑΣ</vt:lpstr>
      <vt:lpstr>ΑΠΟΛΛΩΝΑΣ</vt:lpstr>
      <vt:lpstr>ΗΦΑΙΣΤΟΣ</vt:lpstr>
      <vt:lpstr>ΗΦΑΙΣΤΟΣ</vt:lpstr>
      <vt:lpstr>ΕΡΜΗΣ</vt:lpstr>
      <vt:lpstr>ΕΡΜΗΣ</vt:lpstr>
      <vt:lpstr>ΑΡΗΣ</vt:lpstr>
      <vt:lpstr>ΑΡΗΣ</vt:lpstr>
      <vt:lpstr>ΠΛΟΥΤΩΝΑΣ</vt:lpstr>
      <vt:lpstr>ΠΛΟΥΤΩΝΑΣ</vt:lpstr>
      <vt:lpstr>ΔΙΟΝΥΣΟΣ</vt:lpstr>
      <vt:lpstr>ΔΙΟΝΥΣΟΣ</vt:lpstr>
    </vt:vector>
  </TitlesOfParts>
  <Company>@@@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Nats</cp:lastModifiedBy>
  <cp:revision>25</cp:revision>
  <dcterms:created xsi:type="dcterms:W3CDTF">2011-09-22T19:26:33Z</dcterms:created>
  <dcterms:modified xsi:type="dcterms:W3CDTF">2021-01-17T18:25:54Z</dcterms:modified>
</cp:coreProperties>
</file>